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0E7A-6421-4143-953D-49DF326DDEA3}" type="datetimeFigureOut">
              <a:rPr lang="tr-TR" smtClean="0"/>
              <a:t>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8AB-50C7-42E4-BEA3-52009260F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65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0E7A-6421-4143-953D-49DF326DDEA3}" type="datetimeFigureOut">
              <a:rPr lang="tr-TR" smtClean="0"/>
              <a:t>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8AB-50C7-42E4-BEA3-52009260F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96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0E7A-6421-4143-953D-49DF326DDEA3}" type="datetimeFigureOut">
              <a:rPr lang="tr-TR" smtClean="0"/>
              <a:t>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8AB-50C7-42E4-BEA3-52009260F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780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0E7A-6421-4143-953D-49DF326DDEA3}" type="datetimeFigureOut">
              <a:rPr lang="tr-TR" smtClean="0"/>
              <a:t>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8AB-50C7-42E4-BEA3-52009260F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22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0E7A-6421-4143-953D-49DF326DDEA3}" type="datetimeFigureOut">
              <a:rPr lang="tr-TR" smtClean="0"/>
              <a:t>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8AB-50C7-42E4-BEA3-52009260F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82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0E7A-6421-4143-953D-49DF326DDEA3}" type="datetimeFigureOut">
              <a:rPr lang="tr-TR" smtClean="0"/>
              <a:t>7.02.2024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8AB-50C7-42E4-BEA3-52009260F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49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0E7A-6421-4143-953D-49DF326DDEA3}" type="datetimeFigureOut">
              <a:rPr lang="tr-TR" smtClean="0"/>
              <a:t>7.02.2024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8AB-50C7-42E4-BEA3-52009260F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063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0E7A-6421-4143-953D-49DF326DDEA3}" type="datetimeFigureOut">
              <a:rPr lang="tr-TR" smtClean="0"/>
              <a:t>7.02.2024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8AB-50C7-42E4-BEA3-52009260F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13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0E7A-6421-4143-953D-49DF326DDEA3}" type="datetimeFigureOut">
              <a:rPr lang="tr-TR" smtClean="0"/>
              <a:t>7.02.2024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8AB-50C7-42E4-BEA3-52009260F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773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0E7A-6421-4143-953D-49DF326DDEA3}" type="datetimeFigureOut">
              <a:rPr lang="tr-TR" smtClean="0"/>
              <a:t>7.02.2024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8AB-50C7-42E4-BEA3-52009260F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10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0E7A-6421-4143-953D-49DF326DDEA3}" type="datetimeFigureOut">
              <a:rPr lang="tr-TR" smtClean="0"/>
              <a:t>7.02.2024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8AB-50C7-42E4-BEA3-52009260F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90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0E7A-6421-4143-953D-49DF326DDEA3}" type="datetimeFigureOut">
              <a:rPr lang="tr-TR" smtClean="0"/>
              <a:t>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38AB-50C7-42E4-BEA3-52009260F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654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Şükrü KARA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33" y="1138524"/>
            <a:ext cx="4533333" cy="4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025"/>
            <a:ext cx="12192000" cy="56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13"/>
            <a:ext cx="12192000" cy="56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488"/>
            <a:ext cx="12192000" cy="51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121920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213"/>
            <a:ext cx="12192000" cy="37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13"/>
            <a:ext cx="12192000" cy="59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12192000" cy="442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688"/>
            <a:ext cx="12192000" cy="42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Geniş ekran</PresentationFormat>
  <Paragraphs>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Şükrü KARA</dc:creator>
  <cp:lastModifiedBy>Şükrü KARA</cp:lastModifiedBy>
  <cp:revision>1</cp:revision>
  <dcterms:created xsi:type="dcterms:W3CDTF">2024-02-07T05:51:59Z</dcterms:created>
  <dcterms:modified xsi:type="dcterms:W3CDTF">2024-02-07T05:54:20Z</dcterms:modified>
</cp:coreProperties>
</file>